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8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8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16F9-6AD0-4DA9-BAA8-086919DFBA3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696-4473-42CB-9F2F-FFEB58B9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0016302-890D-44B8-ACC4-3B63BC1D785D}"/>
              </a:ext>
            </a:extLst>
          </p:cNvPr>
          <p:cNvSpPr/>
          <p:nvPr/>
        </p:nvSpPr>
        <p:spPr>
          <a:xfrm>
            <a:off x="5790718" y="792218"/>
            <a:ext cx="3011071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925BF-5664-49E4-9189-0C244FB19508}"/>
              </a:ext>
            </a:extLst>
          </p:cNvPr>
          <p:cNvSpPr/>
          <p:nvPr/>
        </p:nvSpPr>
        <p:spPr>
          <a:xfrm>
            <a:off x="3669828" y="2308920"/>
            <a:ext cx="2891490" cy="2145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76EB81-9941-499B-B1B5-B6869F99B170}"/>
              </a:ext>
            </a:extLst>
          </p:cNvPr>
          <p:cNvSpPr/>
          <p:nvPr/>
        </p:nvSpPr>
        <p:spPr>
          <a:xfrm>
            <a:off x="6421364" y="778309"/>
            <a:ext cx="5691388" cy="6002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12184" y="2532949"/>
            <a:ext cx="920188" cy="145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0678" y="2054145"/>
            <a:ext cx="709779" cy="141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t="9714" r="9026" b="10457"/>
          <a:stretch/>
        </p:blipFill>
        <p:spPr>
          <a:xfrm rot="5400000">
            <a:off x="5495350" y="1839989"/>
            <a:ext cx="3214338" cy="192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3275" r="6457" b="7385"/>
          <a:stretch/>
        </p:blipFill>
        <p:spPr>
          <a:xfrm rot="5400000">
            <a:off x="10060443" y="2289856"/>
            <a:ext cx="2087442" cy="162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2500" b="9462"/>
          <a:stretch/>
        </p:blipFill>
        <p:spPr>
          <a:xfrm>
            <a:off x="6556430" y="5070392"/>
            <a:ext cx="4017346" cy="1725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013" y="3283916"/>
            <a:ext cx="709779" cy="1418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329428" y="3758111"/>
            <a:ext cx="375306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286679" y="1484101"/>
            <a:ext cx="162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Scene Generator</a:t>
            </a:r>
          </a:p>
          <a:p>
            <a:r>
              <a:rPr lang="en-US" sz="1600" dirty="0"/>
              <a:t>System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711464" y="2424272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2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716072" y="3832741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HDMI INPUT 1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4342745" y="2552843"/>
            <a:ext cx="3325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FPGA Main Board  with 10 FMC Slots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7682211" y="1910578"/>
            <a:ext cx="146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DAC Cards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9360530" y="1847327"/>
            <a:ext cx="1538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8x Amp Cards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9775400" y="5031050"/>
            <a:ext cx="196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2x Interface Board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98170" y="5581321"/>
            <a:ext cx="124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Dewar – RIIC</a:t>
            </a:r>
          </a:p>
        </p:txBody>
      </p:sp>
      <p:sp>
        <p:nvSpPr>
          <p:cNvPr id="39" name="Up-Down Arrow 38"/>
          <p:cNvSpPr/>
          <p:nvPr/>
        </p:nvSpPr>
        <p:spPr>
          <a:xfrm>
            <a:off x="7051793" y="4636535"/>
            <a:ext cx="232588" cy="691414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ent Arrow 40"/>
          <p:cNvSpPr/>
          <p:nvPr/>
        </p:nvSpPr>
        <p:spPr>
          <a:xfrm rot="10800000">
            <a:off x="10813625" y="4267199"/>
            <a:ext cx="471779" cy="2201167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039068" y="3143944"/>
            <a:ext cx="409385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2773" r="12761" b="8449"/>
          <a:stretch/>
        </p:blipFill>
        <p:spPr>
          <a:xfrm rot="5400000">
            <a:off x="8103478" y="2422361"/>
            <a:ext cx="2180346" cy="13618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rot="16200000">
            <a:off x="3842966" y="5313121"/>
            <a:ext cx="1895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Hybrid Array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27" y="5059998"/>
            <a:ext cx="1558711" cy="1575338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329429" y="2641765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 t="5303" r="21170" b="2273"/>
          <a:stretch/>
        </p:blipFill>
        <p:spPr>
          <a:xfrm>
            <a:off x="1473430" y="2587132"/>
            <a:ext cx="920188" cy="1451676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696213">
            <a:off x="2409534" y="3530629"/>
            <a:ext cx="904836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0552399">
            <a:off x="2451280" y="2885096"/>
            <a:ext cx="904834" cy="2435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1050955" y="1486896"/>
            <a:ext cx="162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CSE Control Box </a:t>
            </a:r>
          </a:p>
          <a:p>
            <a:r>
              <a:rPr lang="en-US" sz="1600" dirty="0"/>
              <a:t>/ NUC System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5604097" y="5487663"/>
            <a:ext cx="232588" cy="116209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131778" y="2839371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9880835" y="2814498"/>
            <a:ext cx="375305" cy="24355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83776" y="4705109"/>
            <a:ext cx="4670099" cy="209098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19" b="100000" l="9997" r="89935">
                        <a14:foregroundMark x1="39440" y1="39297" x2="39577" y2="53608"/>
                        <a14:foregroundMark x1="39679" y1="53487" x2="45923" y2="51910"/>
                        <a14:foregroundMark x1="45923" y1="51910" x2="45821" y2="37599"/>
                        <a14:foregroundMark x1="45821" y1="37599" x2="39133" y2="39418"/>
                        <a14:foregroundMark x1="40566" y1="41480" x2="40532" y2="49727"/>
                        <a14:foregroundMark x1="40532" y1="49727" x2="42955" y2="50091"/>
                        <a14:foregroundMark x1="49608" y1="29594" x2="47629" y2="40206"/>
                        <a14:foregroundMark x1="47970" y1="51425" x2="52917" y2="69012"/>
                        <a14:foregroundMark x1="65268" y1="97878" x2="60525" y2="99515"/>
                        <a14:foregroundMark x1="39236" y1="26986" x2="40020" y2="25288"/>
                        <a14:foregroundMark x1="39406" y1="25652" x2="41829" y2="23651"/>
                        <a14:foregroundMark x1="41590" y1="23590" x2="44081" y2="22074"/>
                        <a14:foregroundMark x1="44353" y1="22377" x2="45479" y2="23347"/>
                        <a14:foregroundMark x1="45138" y1="23347" x2="51177" y2="20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1702" r="18494"/>
          <a:stretch/>
        </p:blipFill>
        <p:spPr>
          <a:xfrm>
            <a:off x="639524" y="4991444"/>
            <a:ext cx="1628484" cy="1796230"/>
          </a:xfrm>
          <a:prstGeom prst="rect">
            <a:avLst/>
          </a:prstGeom>
        </p:spPr>
      </p:pic>
      <p:sp>
        <p:nvSpPr>
          <p:cNvPr id="63" name="Flowchart: Connector 62"/>
          <p:cNvSpPr/>
          <p:nvPr/>
        </p:nvSpPr>
        <p:spPr>
          <a:xfrm>
            <a:off x="2881231" y="5015483"/>
            <a:ext cx="1740620" cy="1686815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726877" y="5069295"/>
            <a:ext cx="1719329" cy="470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1710891" y="6032203"/>
            <a:ext cx="1812652" cy="64603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BC117-F47B-4F03-9BBA-9C3DF1EF1617}"/>
              </a:ext>
            </a:extLst>
          </p:cNvPr>
          <p:cNvCxnSpPr>
            <a:cxnSpLocks/>
          </p:cNvCxnSpPr>
          <p:nvPr/>
        </p:nvCxnSpPr>
        <p:spPr>
          <a:xfrm>
            <a:off x="6482050" y="6780468"/>
            <a:ext cx="5602092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D4211-CE6A-42AE-B632-4B4FCDADA6C8}"/>
              </a:ext>
            </a:extLst>
          </p:cNvPr>
          <p:cNvCxnSpPr>
            <a:cxnSpLocks/>
          </p:cNvCxnSpPr>
          <p:nvPr/>
        </p:nvCxnSpPr>
        <p:spPr>
          <a:xfrm>
            <a:off x="5910299" y="778308"/>
            <a:ext cx="620245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7B8280-B8B3-46D4-AF8A-6DAB14D281B6}"/>
              </a:ext>
            </a:extLst>
          </p:cNvPr>
          <p:cNvCxnSpPr>
            <a:cxnSpLocks/>
          </p:cNvCxnSpPr>
          <p:nvPr/>
        </p:nvCxnSpPr>
        <p:spPr>
          <a:xfrm>
            <a:off x="5791526" y="889211"/>
            <a:ext cx="0" cy="1414042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E5CA89-3510-4D3A-8E82-C0FD800A9F89}"/>
              </a:ext>
            </a:extLst>
          </p:cNvPr>
          <p:cNvCxnSpPr>
            <a:cxnSpLocks/>
          </p:cNvCxnSpPr>
          <p:nvPr/>
        </p:nvCxnSpPr>
        <p:spPr>
          <a:xfrm>
            <a:off x="3632886" y="2303253"/>
            <a:ext cx="215864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36159D-F933-4AA4-8538-0261470BBABE}"/>
              </a:ext>
            </a:extLst>
          </p:cNvPr>
          <p:cNvCxnSpPr>
            <a:cxnSpLocks/>
          </p:cNvCxnSpPr>
          <p:nvPr/>
        </p:nvCxnSpPr>
        <p:spPr>
          <a:xfrm>
            <a:off x="3634596" y="2393177"/>
            <a:ext cx="0" cy="193565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1275F8-09DE-4D1E-82C1-F8B720584E2B}"/>
              </a:ext>
            </a:extLst>
          </p:cNvPr>
          <p:cNvCxnSpPr>
            <a:cxnSpLocks/>
          </p:cNvCxnSpPr>
          <p:nvPr/>
        </p:nvCxnSpPr>
        <p:spPr>
          <a:xfrm>
            <a:off x="12106224" y="889211"/>
            <a:ext cx="0" cy="5813087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F926DF6-07F7-4A24-B7C1-BDA20D071A6D}"/>
              </a:ext>
            </a:extLst>
          </p:cNvPr>
          <p:cNvCxnSpPr>
            <a:cxnSpLocks/>
          </p:cNvCxnSpPr>
          <p:nvPr/>
        </p:nvCxnSpPr>
        <p:spPr>
          <a:xfrm>
            <a:off x="6413157" y="4450778"/>
            <a:ext cx="0" cy="229496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B09146-A696-4AA1-B705-4ECD7A6AE4A1}"/>
              </a:ext>
            </a:extLst>
          </p:cNvPr>
          <p:cNvCxnSpPr>
            <a:cxnSpLocks/>
          </p:cNvCxnSpPr>
          <p:nvPr/>
        </p:nvCxnSpPr>
        <p:spPr>
          <a:xfrm>
            <a:off x="3632167" y="4441384"/>
            <a:ext cx="278099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2371415-369A-478E-B89B-98FEDB3D0E5A}"/>
              </a:ext>
            </a:extLst>
          </p:cNvPr>
          <p:cNvSpPr txBox="1"/>
          <p:nvPr/>
        </p:nvSpPr>
        <p:spPr>
          <a:xfrm rot="16200000">
            <a:off x="10269776" y="4870997"/>
            <a:ext cx="334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Close Support Electronics</a:t>
            </a:r>
          </a:p>
        </p:txBody>
      </p:sp>
    </p:spTree>
    <p:extLst>
      <p:ext uri="{BB962C8B-B14F-4D97-AF65-F5344CB8AC3E}">
        <p14:creationId xmlns:p14="http://schemas.microsoft.com/office/powerpoint/2010/main" val="16857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39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Hamzah A</dc:creator>
  <cp:lastModifiedBy>Noraa Landwehr</cp:lastModifiedBy>
  <cp:revision>58</cp:revision>
  <dcterms:created xsi:type="dcterms:W3CDTF">2015-11-11T19:11:37Z</dcterms:created>
  <dcterms:modified xsi:type="dcterms:W3CDTF">2020-10-16T23:18:41Z</dcterms:modified>
</cp:coreProperties>
</file>